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18"/>
  </p:notesMasterIdLst>
  <p:handoutMasterIdLst>
    <p:handoutMasterId r:id="rId19"/>
  </p:handoutMasterIdLst>
  <p:sldIdLst>
    <p:sldId id="436" r:id="rId9"/>
    <p:sldId id="434" r:id="rId10"/>
    <p:sldId id="407" r:id="rId11"/>
    <p:sldId id="408" r:id="rId12"/>
    <p:sldId id="411" r:id="rId13"/>
    <p:sldId id="437" r:id="rId14"/>
    <p:sldId id="439" r:id="rId15"/>
    <p:sldId id="438" r:id="rId16"/>
    <p:sldId id="435" r:id="rId17"/>
  </p:sldIdLst>
  <p:sldSz cx="9144000" cy="6858000" type="screen4x3"/>
  <p:notesSz cx="6858000" cy="931386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1" clrIdx="2">
    <p:extLst>
      <p:ext uri="{19B8F6BF-5375-455C-9EA6-DF929625EA0E}">
        <p15:presenceInfo xmlns:p15="http://schemas.microsoft.com/office/powerpoint/2012/main" userId="S-1-5-21-3803739944-511804359-1636214392-13949" providerId="AD"/>
      </p:ext>
    </p:extLst>
  </p:cmAuthor>
  <p:cmAuthor id="3" name="Jontraye Davis" initials="JD" lastIdx="1" clrIdx="3">
    <p:extLst>
      <p:ext uri="{19B8F6BF-5375-455C-9EA6-DF929625EA0E}">
        <p15:presenceInfo xmlns:p15="http://schemas.microsoft.com/office/powerpoint/2012/main" userId="S-1-5-21-3803739944-511804359-1636214392-35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740074"/>
    <a:srgbClr val="92D050"/>
    <a:srgbClr val="660033"/>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7" autoAdjust="0"/>
    <p:restoredTop sz="68467" autoAdjust="0"/>
  </p:normalViewPr>
  <p:slideViewPr>
    <p:cSldViewPr>
      <p:cViewPr varScale="1">
        <p:scale>
          <a:sx n="51" d="100"/>
          <a:sy n="51" d="100"/>
        </p:scale>
        <p:origin x="62" y="221"/>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1/18/2017</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Emhlabeni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jikelele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kwenziwa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ngenxa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yezenkolo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usiko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ezempilo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nezinye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izizathu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Balinganiselwa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a:t>
            </a:r>
            <a:r>
              <a:rPr lang="en-GB" sz="1200" kern="1200" dirty="0">
                <a:solidFill>
                  <a:schemeClr val="tx1"/>
                </a:solidFill>
                <a:effectLst/>
                <a:latin typeface="+mn-lt"/>
                <a:ea typeface="+mn-ea"/>
                <a:cs typeface="+mn-cs"/>
              </a:rPr>
              <a:t> 30% </a:t>
            </a:r>
            <a:r>
              <a:rPr lang="en-GB" sz="1200" kern="1200" dirty="0" err="1">
                <a:solidFill>
                  <a:schemeClr val="tx1"/>
                </a:solidFill>
                <a:effectLst/>
                <a:latin typeface="+mn-lt"/>
                <a:ea typeface="+mn-ea"/>
                <a:cs typeface="+mn-cs"/>
              </a:rPr>
              <a:t>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emhlabeni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wonke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abasokiwe</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19279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Zikhona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ezinye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ezibizwa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ngokosiko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kufaka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ezahlukene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zokunquma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ijwabu</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okuvame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ukwenziwa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abangebona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abasebenzi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bezempilo</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Lezizifundo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zazifake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abangaphezu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kuka</a:t>
            </a:r>
            <a:r>
              <a:rPr lang="en-GB" sz="1200" kern="1200" dirty="0">
                <a:solidFill>
                  <a:schemeClr val="tx1"/>
                </a:solidFill>
                <a:effectLst/>
                <a:latin typeface="+mn-lt"/>
                <a:ea typeface="+mn-ea"/>
                <a:cs typeface="+mn-cs"/>
              </a:rPr>
              <a:t> 10 000base Kenya ,Uganda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naseSouth</a:t>
            </a:r>
            <a:r>
              <a:rPr lang="en-GB" sz="1200" kern="1200" dirty="0">
                <a:solidFill>
                  <a:schemeClr val="tx1"/>
                </a:solidFill>
                <a:effectLst/>
                <a:latin typeface="+mn-lt"/>
                <a:ea typeface="+mn-ea"/>
                <a:cs typeface="+mn-cs"/>
              </a:rPr>
              <a:t> Africa.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Enye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yokuchaza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ukucabanga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ngabantu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abangu</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abangahle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bathole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ngokwenza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ucansi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olungaphephile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nomuntu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wesifazane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utheleleke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ngculazi.Kulaba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abangu</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ukusokwa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kungalindeleka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ukuthi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kuvikele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abangu</a:t>
            </a:r>
            <a:r>
              <a:rPr lang="en-GB" sz="1200" kern="1200" dirty="0">
                <a:solidFill>
                  <a:schemeClr val="tx1"/>
                </a:solidFill>
                <a:effectLst/>
                <a:latin typeface="+mn-lt"/>
                <a:ea typeface="+mn-ea"/>
                <a:cs typeface="+mn-cs"/>
              </a:rPr>
              <a:t> 5 </a:t>
            </a:r>
            <a:r>
              <a:rPr lang="en-GB" sz="1200" kern="1200" dirty="0" err="1">
                <a:solidFill>
                  <a:schemeClr val="tx1"/>
                </a:solidFill>
                <a:effectLst/>
                <a:latin typeface="+mn-lt"/>
                <a:ea typeface="+mn-ea"/>
                <a:cs typeface="+mn-cs"/>
              </a:rPr>
              <a:t>babo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ekuthelelekeni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ngculaza</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114443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Kukhona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okubalulekile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mayelana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kwabesilis</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nabesifazana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okumele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bakwazi</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Owesilisa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unamathuba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amaningi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okundlulisela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kumaqondana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wakhe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ngalesikhathi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esanakusokwa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ngaphambi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kokuba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kuphole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inxeba</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78197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129844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Uma </a:t>
            </a:r>
            <a:r>
              <a:rPr lang="en-US" dirty="0" err="1"/>
              <a:t>unemibuzo</a:t>
            </a:r>
            <a:r>
              <a:rPr lang="en-US" dirty="0"/>
              <a:t> </a:t>
            </a:r>
            <a:r>
              <a:rPr lang="en-US" dirty="0" err="1"/>
              <a:t>esheshayo</a:t>
            </a:r>
            <a:r>
              <a:rPr lang="en-US" dirty="0"/>
              <a:t> </a:t>
            </a:r>
            <a:r>
              <a:rPr lang="en-US" dirty="0" err="1"/>
              <a:t>noma</a:t>
            </a:r>
            <a:r>
              <a:rPr lang="en-US" dirty="0"/>
              <a:t> </a:t>
            </a:r>
            <a:r>
              <a:rPr lang="en-US" dirty="0" err="1"/>
              <a:t>izikhalazo</a:t>
            </a:r>
            <a:r>
              <a:rPr lang="en-US" dirty="0"/>
              <a:t> , </a:t>
            </a:r>
            <a:r>
              <a:rPr lang="en-US" dirty="0" err="1"/>
              <a:t>ungahle</a:t>
            </a:r>
            <a:r>
              <a:rPr lang="en-US" dirty="0"/>
              <a:t> </a:t>
            </a:r>
            <a:r>
              <a:rPr lang="en-US" dirty="0" err="1"/>
              <a:t>futhi</a:t>
            </a:r>
            <a:r>
              <a:rPr lang="en-US" dirty="0"/>
              <a:t> </a:t>
            </a:r>
            <a:r>
              <a:rPr lang="en-US" dirty="0" err="1"/>
              <a:t>usithinte</a:t>
            </a:r>
            <a:r>
              <a:rPr lang="en-US" dirty="0"/>
              <a:t> : </a:t>
            </a:r>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25080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5.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847725" y="4284663"/>
            <a:ext cx="7607300" cy="2123658"/>
          </a:xfrm>
        </p:spPr>
        <p:txBody>
          <a:bodyPr>
            <a:spAutoFit/>
          </a:bodyPr>
          <a:lstStyle/>
          <a:p>
            <a:pPr>
              <a:spcBef>
                <a:spcPct val="0"/>
              </a:spcBef>
            </a:pPr>
            <a:r>
              <a:rPr lang="en-US" sz="4400" b="1" dirty="0" err="1">
                <a:solidFill>
                  <a:srgbClr val="740074"/>
                </a:solidFill>
                <a:latin typeface="Calibri" panose="020F0502020204030204" pitchFamily="34" charset="0"/>
                <a:ea typeface="+mj-ea"/>
                <a:cs typeface="+mj-cs"/>
              </a:rPr>
              <a:t>Ulwazi</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mayelana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nokusokwa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kwabesilisa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nokuvimbela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isandulela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ngculaza</a:t>
            </a:r>
            <a:endParaRPr lang="en-US" altLang="en-US" sz="4400" b="1" dirty="0">
              <a:solidFill>
                <a:srgbClr val="740074"/>
              </a:solidFill>
              <a:latin typeface="Calibri" panose="020F0502020204030204" pitchFamily="34" charset="0"/>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599" y="1981200"/>
            <a:ext cx="3605552" cy="1608859"/>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11" name="Content Placeholder 2"/>
          <p:cNvSpPr>
            <a:spLocks noGrp="1"/>
          </p:cNvSpPr>
          <p:nvPr>
            <p:ph idx="1"/>
          </p:nvPr>
        </p:nvSpPr>
        <p:spPr>
          <a:xfrm>
            <a:off x="838199" y="4419600"/>
            <a:ext cx="7696201" cy="1737232"/>
          </a:xfrm>
        </p:spPr>
        <p:txBody>
          <a:bodyPr/>
          <a:lstStyle/>
          <a:p>
            <a:pPr marL="0" indent="0" algn="ctr" eaLnBrk="1" hangingPunct="1">
              <a:buNone/>
            </a:pPr>
            <a:r>
              <a:rPr lang="en-GB" b="1" dirty="0" err="1">
                <a:solidFill>
                  <a:srgbClr val="740074"/>
                </a:solidFill>
                <a:latin typeface="Calibri" panose="020F0502020204030204" pitchFamily="34" charset="0"/>
              </a:rPr>
              <a:t>Leligama</a:t>
            </a:r>
            <a:r>
              <a:rPr lang="en-GB" b="1" dirty="0">
                <a:solidFill>
                  <a:srgbClr val="740074"/>
                </a:solidFill>
                <a:latin typeface="Calibri" panose="020F0502020204030204" pitchFamily="34" charset="0"/>
              </a:rPr>
              <a:t> </a:t>
            </a:r>
            <a:r>
              <a:rPr lang="en-GB" b="1" dirty="0">
                <a:solidFill>
                  <a:srgbClr val="669900"/>
                </a:solidFill>
                <a:latin typeface="Calibri" panose="020F0502020204030204" pitchFamily="34" charset="0"/>
              </a:rPr>
              <a:t>“</a:t>
            </a:r>
            <a:r>
              <a:rPr lang="en-GB" b="1" dirty="0" err="1">
                <a:solidFill>
                  <a:srgbClr val="669900"/>
                </a:solidFill>
                <a:latin typeface="Calibri" panose="020F0502020204030204" pitchFamily="34" charset="0"/>
              </a:rPr>
              <a:t>Ukusokwa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Kwabesilisa</a:t>
            </a:r>
            <a:r>
              <a:rPr lang="en-GB" b="1" dirty="0">
                <a:solidFill>
                  <a:srgbClr val="669900"/>
                </a:solidFill>
                <a:latin typeface="Calibri" panose="020F0502020204030204" pitchFamily="34" charset="0"/>
              </a:rPr>
              <a:t>” </a:t>
            </a:r>
            <a:r>
              <a:rPr lang="en-GB" b="1" dirty="0" err="1">
                <a:solidFill>
                  <a:srgbClr val="740074"/>
                </a:solidFill>
                <a:latin typeface="Calibri" panose="020F0502020204030204" pitchFamily="34" charset="0"/>
              </a:rPr>
              <a:t>lisho</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ukunqunywa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kwejwabu</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esithweni</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somuntu</a:t>
            </a:r>
            <a:r>
              <a:rPr lang="en-GB" b="1" dirty="0">
                <a:solidFill>
                  <a:srgbClr val="740074"/>
                </a:solidFill>
                <a:latin typeface="Calibri" panose="020F0502020204030204" pitchFamily="34" charset="0"/>
              </a:rPr>
              <a:t> </a:t>
            </a:r>
          </a:p>
          <a:p>
            <a:pPr marL="0" indent="0" algn="ctr" eaLnBrk="1" hangingPunct="1">
              <a:buNone/>
            </a:pPr>
            <a:r>
              <a:rPr lang="en-GB" b="1" dirty="0" err="1">
                <a:solidFill>
                  <a:srgbClr val="740074"/>
                </a:solidFill>
                <a:latin typeface="Calibri" panose="020F0502020204030204" pitchFamily="34" charset="0"/>
              </a:rPr>
              <a:t>wesilisa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sangasese</a:t>
            </a:r>
            <a:r>
              <a:rPr lang="en-GB" b="1" dirty="0">
                <a:solidFill>
                  <a:srgbClr val="740074"/>
                </a:solidFill>
                <a:latin typeface="Calibri" panose="020F0502020204030204" pitchFamily="34" charset="0"/>
              </a:rPr>
              <a:t>. </a:t>
            </a:r>
            <a:endParaRPr lang="en-US" b="1" dirty="0">
              <a:solidFill>
                <a:srgbClr val="740074"/>
              </a:solidFill>
              <a:latin typeface="Calibri" panose="020F050202020403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389" y="1792327"/>
            <a:ext cx="2511011" cy="23555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730544"/>
            <a:ext cx="2438400" cy="233186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2265218"/>
            <a:ext cx="2133600" cy="1163782"/>
          </a:xfrm>
          <a:prstGeom prst="rect">
            <a:avLst/>
          </a:prstGeom>
        </p:spPr>
      </p:pic>
      <p:sp>
        <p:nvSpPr>
          <p:cNvPr id="2" name="Rectangle 1"/>
          <p:cNvSpPr/>
          <p:nvPr/>
        </p:nvSpPr>
        <p:spPr>
          <a:xfrm>
            <a:off x="533400" y="303992"/>
            <a:ext cx="8077200" cy="769441"/>
          </a:xfrm>
          <a:prstGeom prst="rect">
            <a:avLst/>
          </a:prstGeom>
        </p:spPr>
        <p:txBody>
          <a:bodyPr wrap="square">
            <a:spAutoFit/>
          </a:bodyPr>
          <a:lstStyle/>
          <a:p>
            <a:r>
              <a:rPr lang="en-GB" sz="4400" b="1" dirty="0" err="1">
                <a:solidFill>
                  <a:srgbClr val="740074"/>
                </a:solidFill>
                <a:latin typeface="Calibri" panose="020F0502020204030204" pitchFamily="34" charset="0"/>
                <a:ea typeface="+mj-ea"/>
                <a:cs typeface="+mj-cs"/>
              </a:rPr>
              <a:t>Kuyini</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Ukusokwa</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Kwabesilisa</a:t>
            </a:r>
            <a:r>
              <a:rPr lang="en-GB" sz="4400" b="1" dirty="0">
                <a:solidFill>
                  <a:srgbClr val="740074"/>
                </a:solidFill>
                <a:latin typeface="Calibri" panose="020F0502020204030204" pitchFamily="34" charset="0"/>
                <a:ea typeface="+mj-ea"/>
                <a:cs typeface="+mj-cs"/>
              </a:rPr>
              <a:t> ?</a:t>
            </a:r>
            <a:endParaRPr lang="en-US" dirty="0">
              <a:latin typeface="Calibri" panose="020F0502020204030204" pitchFamily="34" charset="0"/>
            </a:endParaRPr>
          </a:p>
        </p:txBody>
      </p:sp>
    </p:spTree>
    <p:extLst>
      <p:ext uri="{BB962C8B-B14F-4D97-AF65-F5344CB8AC3E}">
        <p14:creationId xmlns:p14="http://schemas.microsoft.com/office/powerpoint/2010/main" val="37217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a:spLocks noGrp="1"/>
          </p:cNvSpPr>
          <p:nvPr>
            <p:ph type="title"/>
          </p:nvPr>
        </p:nvSpPr>
        <p:spPr>
          <a:xfrm>
            <a:off x="4495800" y="1752600"/>
            <a:ext cx="4470416" cy="4415028"/>
          </a:xfrm>
        </p:spPr>
        <p:txBody>
          <a:bodyPr/>
          <a:lstStyle/>
          <a:p>
            <a:pPr algn="l"/>
            <a:r>
              <a:rPr lang="en-GB" sz="3600" b="1" dirty="0" err="1">
                <a:latin typeface="Calibri" panose="020F0502020204030204" pitchFamily="34" charset="0"/>
              </a:rPr>
              <a:t>Leligama</a:t>
            </a:r>
            <a:r>
              <a:rPr lang="en-GB" sz="3600" b="1" dirty="0">
                <a:latin typeface="Calibri" panose="020F0502020204030204" pitchFamily="34" charset="0"/>
              </a:rPr>
              <a:t> </a:t>
            </a:r>
            <a:r>
              <a:rPr lang="en-GB" sz="3600" b="1" dirty="0">
                <a:solidFill>
                  <a:srgbClr val="669900"/>
                </a:solidFill>
                <a:latin typeface="Calibri" panose="020F0502020204030204" pitchFamily="34" charset="0"/>
                <a:ea typeface="+mn-ea"/>
                <a:cs typeface="+mn-cs"/>
              </a:rPr>
              <a:t>“Ukusokwa  </a:t>
            </a:r>
            <a:r>
              <a:rPr lang="en-GB" sz="3600" b="1" dirty="0" err="1">
                <a:solidFill>
                  <a:srgbClr val="669900"/>
                </a:solidFill>
                <a:latin typeface="Calibri" panose="020F0502020204030204" pitchFamily="34" charset="0"/>
                <a:ea typeface="+mn-ea"/>
                <a:cs typeface="+mn-cs"/>
              </a:rPr>
              <a:t>ngokwezempilo</a:t>
            </a:r>
            <a:r>
              <a:rPr lang="en-GB" sz="3600" b="1" dirty="0">
                <a:solidFill>
                  <a:srgbClr val="669900"/>
                </a:solidFill>
                <a:latin typeface="Calibri" panose="020F0502020204030204" pitchFamily="34" charset="0"/>
                <a:ea typeface="+mn-ea"/>
                <a:cs typeface="+mn-cs"/>
              </a:rPr>
              <a:t>  </a:t>
            </a:r>
            <a:r>
              <a:rPr lang="en-GB" sz="3600" b="1" dirty="0" err="1">
                <a:solidFill>
                  <a:srgbClr val="669900"/>
                </a:solidFill>
                <a:latin typeface="Calibri" panose="020F0502020204030204" pitchFamily="34" charset="0"/>
                <a:ea typeface="+mn-ea"/>
                <a:cs typeface="+mn-cs"/>
              </a:rPr>
              <a:t>Kwabesilisa</a:t>
            </a:r>
            <a:r>
              <a:rPr lang="en-GB" sz="3600" b="1" dirty="0">
                <a:solidFill>
                  <a:srgbClr val="669900"/>
                </a:solidFill>
                <a:latin typeface="Calibri" panose="020F0502020204030204" pitchFamily="34" charset="0"/>
                <a:ea typeface="+mn-ea"/>
                <a:cs typeface="+mn-cs"/>
              </a:rPr>
              <a:t>” </a:t>
            </a:r>
            <a:r>
              <a:rPr lang="en-GB" sz="3600" b="1" dirty="0" err="1">
                <a:latin typeface="Calibri" panose="020F0502020204030204" pitchFamily="34" charset="0"/>
              </a:rPr>
              <a:t>kusho</a:t>
            </a:r>
            <a:r>
              <a:rPr lang="en-GB" sz="3600" b="1" dirty="0">
                <a:latin typeface="Calibri" panose="020F0502020204030204" pitchFamily="34" charset="0"/>
              </a:rPr>
              <a:t> </a:t>
            </a:r>
            <a:r>
              <a:rPr lang="en-GB" sz="3600" b="1" dirty="0" err="1">
                <a:latin typeface="Calibri" panose="020F0502020204030204" pitchFamily="34" charset="0"/>
              </a:rPr>
              <a:t>ukususwa</a:t>
            </a:r>
            <a:r>
              <a:rPr lang="en-GB" sz="3600" b="1" dirty="0">
                <a:latin typeface="Calibri" panose="020F0502020204030204" pitchFamily="34" charset="0"/>
              </a:rPr>
              <a:t> </a:t>
            </a:r>
            <a:r>
              <a:rPr lang="en-GB" sz="3600" b="1" dirty="0" err="1">
                <a:latin typeface="Calibri" panose="020F0502020204030204" pitchFamily="34" charset="0"/>
              </a:rPr>
              <a:t>ngokusikwa</a:t>
            </a:r>
            <a:r>
              <a:rPr lang="en-GB" sz="3600" b="1" dirty="0">
                <a:latin typeface="Calibri" panose="020F0502020204030204" pitchFamily="34" charset="0"/>
              </a:rPr>
              <a:t> </a:t>
            </a:r>
            <a:r>
              <a:rPr lang="en-GB" sz="3600" b="1" dirty="0" err="1">
                <a:latin typeface="Calibri" panose="020F0502020204030204" pitchFamily="34" charset="0"/>
              </a:rPr>
              <a:t>kwejwabu</a:t>
            </a:r>
            <a:r>
              <a:rPr lang="en-GB" sz="3600" b="1" dirty="0">
                <a:latin typeface="Calibri" panose="020F0502020204030204" pitchFamily="34" charset="0"/>
              </a:rPr>
              <a:t> </a:t>
            </a:r>
            <a:r>
              <a:rPr lang="en-GB" sz="3600" b="1" dirty="0" err="1">
                <a:latin typeface="Calibri" panose="020F0502020204030204" pitchFamily="34" charset="0"/>
              </a:rPr>
              <a:t>ngu</a:t>
            </a:r>
            <a:r>
              <a:rPr lang="en-GB" sz="3600" b="1" dirty="0">
                <a:latin typeface="Calibri" panose="020F0502020204030204" pitchFamily="34" charset="0"/>
              </a:rPr>
              <a:t> </a:t>
            </a:r>
            <a:r>
              <a:rPr lang="en-GB" sz="3600" b="1" dirty="0" err="1">
                <a:latin typeface="Calibri" panose="020F0502020204030204" pitchFamily="34" charset="0"/>
              </a:rPr>
              <a:t>muntu</a:t>
            </a:r>
            <a:r>
              <a:rPr lang="en-GB" sz="3600" b="1" dirty="0">
                <a:latin typeface="Calibri" panose="020F0502020204030204" pitchFamily="34" charset="0"/>
              </a:rPr>
              <a:t> </a:t>
            </a:r>
            <a:r>
              <a:rPr lang="en-GB" sz="3600" b="1" dirty="0" err="1">
                <a:latin typeface="Calibri" panose="020F0502020204030204" pitchFamily="34" charset="0"/>
              </a:rPr>
              <a:t>oqeqeshiwe</a:t>
            </a:r>
            <a:r>
              <a:rPr lang="en-GB" sz="3600" b="1" dirty="0">
                <a:latin typeface="Calibri" panose="020F0502020204030204" pitchFamily="34" charset="0"/>
              </a:rPr>
              <a:t> </a:t>
            </a:r>
            <a:r>
              <a:rPr lang="en-GB" sz="3600" b="1" dirty="0" err="1">
                <a:latin typeface="Calibri" panose="020F0502020204030204" pitchFamily="34" charset="0"/>
              </a:rPr>
              <a:t>wezempilo</a:t>
            </a:r>
            <a:r>
              <a:rPr lang="en-GB" sz="3600" b="1" dirty="0">
                <a:latin typeface="Calibri" panose="020F0502020204030204" pitchFamily="34" charset="0"/>
              </a:rPr>
              <a:t>. </a:t>
            </a:r>
            <a:endParaRPr lang="en-US" sz="3600" b="1" dirty="0">
              <a:latin typeface="Calibri" panose="020F0502020204030204" pitchFamily="34" charset="0"/>
            </a:endParaRPr>
          </a:p>
        </p:txBody>
      </p:sp>
      <p:sp>
        <p:nvSpPr>
          <p:cNvPr id="2" name="Rectangle 1"/>
          <p:cNvSpPr/>
          <p:nvPr/>
        </p:nvSpPr>
        <p:spPr>
          <a:xfrm>
            <a:off x="838200" y="441986"/>
            <a:ext cx="7451079" cy="784830"/>
          </a:xfrm>
          <a:prstGeom prst="rect">
            <a:avLst/>
          </a:prstGeom>
        </p:spPr>
        <p:txBody>
          <a:bodyPr wrap="none">
            <a:spAutoFit/>
          </a:bodyPr>
          <a:lstStyle/>
          <a:p>
            <a:r>
              <a:rPr lang="en-GB" sz="4500" b="1" dirty="0" err="1">
                <a:solidFill>
                  <a:srgbClr val="740074"/>
                </a:solidFill>
                <a:latin typeface="Calibri" panose="020F0502020204030204" pitchFamily="34" charset="0"/>
              </a:rPr>
              <a:t>Kuyini</a:t>
            </a:r>
            <a:r>
              <a:rPr lang="en-GB" sz="4500" b="1" dirty="0">
                <a:solidFill>
                  <a:srgbClr val="740074"/>
                </a:solidFill>
                <a:latin typeface="Calibri" panose="020F0502020204030204" pitchFamily="34" charset="0"/>
              </a:rPr>
              <a:t> </a:t>
            </a:r>
            <a:r>
              <a:rPr lang="en-GB" sz="4500" b="1" dirty="0" err="1">
                <a:solidFill>
                  <a:srgbClr val="740074"/>
                </a:solidFill>
                <a:latin typeface="Calibri" panose="020F0502020204030204" pitchFamily="34" charset="0"/>
              </a:rPr>
              <a:t>Ukusokwa</a:t>
            </a:r>
            <a:r>
              <a:rPr lang="en-GB" sz="4500" b="1" dirty="0">
                <a:solidFill>
                  <a:srgbClr val="740074"/>
                </a:solidFill>
                <a:latin typeface="Calibri" panose="020F0502020204030204" pitchFamily="34" charset="0"/>
              </a:rPr>
              <a:t> </a:t>
            </a:r>
            <a:r>
              <a:rPr lang="en-GB" sz="4500" b="1" dirty="0" err="1">
                <a:solidFill>
                  <a:srgbClr val="740074"/>
                </a:solidFill>
                <a:latin typeface="Calibri" panose="020F0502020204030204" pitchFamily="34" charset="0"/>
              </a:rPr>
              <a:t>Kwabesilisa</a:t>
            </a:r>
            <a:r>
              <a:rPr lang="en-GB" sz="4500" b="1" dirty="0">
                <a:solidFill>
                  <a:srgbClr val="740074"/>
                </a:solidFill>
                <a:latin typeface="Calibri" panose="020F0502020204030204" pitchFamily="34" charset="0"/>
              </a:rPr>
              <a:t>?</a:t>
            </a:r>
            <a:endParaRPr lang="en-US" sz="4500" dirty="0">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590800"/>
            <a:ext cx="3897209" cy="2590800"/>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b="1" dirty="0">
                <a:latin typeface="Calibri" panose="020F0502020204030204" pitchFamily="34" charset="0"/>
              </a:rPr>
              <a:t>Yini </a:t>
            </a:r>
            <a:r>
              <a:rPr lang="en-GB" sz="3400" b="1" dirty="0" err="1">
                <a:latin typeface="Calibri" panose="020F0502020204030204" pitchFamily="34" charset="0"/>
              </a:rPr>
              <a:t>eyaziwayo</a:t>
            </a:r>
            <a:r>
              <a:rPr lang="en-GB" sz="3400" b="1" dirty="0">
                <a:latin typeface="Calibri" panose="020F0502020204030204" pitchFamily="34" charset="0"/>
              </a:rPr>
              <a:t> </a:t>
            </a:r>
            <a:r>
              <a:rPr lang="en-GB" sz="3400" b="1" dirty="0" err="1">
                <a:latin typeface="Calibri" panose="020F0502020204030204" pitchFamily="34" charset="0"/>
              </a:rPr>
              <a:t>ngokusokwa</a:t>
            </a:r>
            <a:r>
              <a:rPr lang="en-GB" sz="3400" b="1" dirty="0">
                <a:latin typeface="Calibri" panose="020F0502020204030204" pitchFamily="34" charset="0"/>
              </a:rPr>
              <a:t> </a:t>
            </a:r>
            <a:r>
              <a:rPr lang="en-GB" sz="3400" b="1" dirty="0" err="1">
                <a:latin typeface="Calibri" panose="020F0502020204030204" pitchFamily="34" charset="0"/>
              </a:rPr>
              <a:t>kwabesilisa</a:t>
            </a:r>
            <a:r>
              <a:rPr lang="en-GB" sz="3400" b="1" dirty="0">
                <a:latin typeface="Calibri" panose="020F0502020204030204" pitchFamily="34" charset="0"/>
              </a:rPr>
              <a:t> </a:t>
            </a:r>
            <a:r>
              <a:rPr lang="en-GB" sz="3400" b="1" dirty="0" err="1">
                <a:latin typeface="Calibri" panose="020F0502020204030204" pitchFamily="34" charset="0"/>
              </a:rPr>
              <a:t>kanye</a:t>
            </a:r>
            <a:r>
              <a:rPr lang="en-GB" sz="3400" b="1" dirty="0">
                <a:latin typeface="Calibri" panose="020F0502020204030204" pitchFamily="34" charset="0"/>
              </a:rPr>
              <a:t> </a:t>
            </a:r>
            <a:r>
              <a:rPr lang="en-GB" sz="3400" b="1" dirty="0" err="1">
                <a:latin typeface="Calibri" panose="020F0502020204030204" pitchFamily="34" charset="0"/>
              </a:rPr>
              <a:t>nokuvikela</a:t>
            </a:r>
            <a:r>
              <a:rPr lang="en-GB" sz="3400" b="1" dirty="0">
                <a:latin typeface="Calibri" panose="020F0502020204030204" pitchFamily="34" charset="0"/>
              </a:rPr>
              <a:t> </a:t>
            </a:r>
            <a:r>
              <a:rPr lang="en-GB" sz="3400" b="1" dirty="0" err="1">
                <a:latin typeface="Calibri" panose="020F0502020204030204" pitchFamily="34" charset="0"/>
              </a:rPr>
              <a:t>isandulela</a:t>
            </a:r>
            <a:r>
              <a:rPr lang="en-GB" sz="3400" b="1" dirty="0">
                <a:latin typeface="Calibri" panose="020F0502020204030204" pitchFamily="34" charset="0"/>
              </a:rPr>
              <a:t> </a:t>
            </a:r>
            <a:r>
              <a:rPr lang="en-GB" sz="3400" b="1" dirty="0" err="1">
                <a:latin typeface="Calibri" panose="020F0502020204030204" pitchFamily="34" charset="0"/>
              </a:rPr>
              <a:t>ngculazi</a:t>
            </a:r>
            <a:r>
              <a:rPr lang="en-GB" sz="3400" b="1" dirty="0">
                <a:latin typeface="Calibri" panose="020F0502020204030204" pitchFamily="34" charset="0"/>
              </a:rPr>
              <a:t>?</a:t>
            </a:r>
            <a:endParaRPr lang="en-US" sz="3400" dirty="0">
              <a:latin typeface="Calibri" panose="020F0502020204030204" pitchFamily="34" charset="0"/>
            </a:endParaRPr>
          </a:p>
        </p:txBody>
      </p:sp>
      <p:sp>
        <p:nvSpPr>
          <p:cNvPr id="3" name="Content Placeholder 2"/>
          <p:cNvSpPr>
            <a:spLocks noGrp="1"/>
          </p:cNvSpPr>
          <p:nvPr>
            <p:ph idx="1"/>
          </p:nvPr>
        </p:nvSpPr>
        <p:spPr>
          <a:xfrm>
            <a:off x="431800" y="2097786"/>
            <a:ext cx="3450981" cy="4491228"/>
          </a:xfrm>
        </p:spPr>
        <p:txBody>
          <a:bodyPr/>
          <a:lstStyle/>
          <a:p>
            <a:pPr marL="0" indent="0">
              <a:lnSpc>
                <a:spcPct val="90000"/>
              </a:lnSpc>
              <a:buNone/>
            </a:pPr>
            <a:r>
              <a:rPr lang="en-GB" sz="3000" b="1" dirty="0" err="1">
                <a:solidFill>
                  <a:srgbClr val="669900"/>
                </a:solidFill>
                <a:latin typeface="Calibri" panose="020F0502020204030204" pitchFamily="34" charset="0"/>
              </a:rPr>
              <a:t>Izifundo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zocwaningo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ezintathu</a:t>
            </a:r>
            <a:r>
              <a:rPr lang="en-GB" sz="3000" b="1" dirty="0">
                <a:solidFill>
                  <a:srgbClr val="669900"/>
                </a:solidFill>
                <a:latin typeface="Calibri" panose="020F0502020204030204" pitchFamily="34" charset="0"/>
              </a:rPr>
              <a:t> (3) </a:t>
            </a:r>
            <a:r>
              <a:rPr lang="en-GB" sz="3000" b="1" dirty="0" err="1">
                <a:solidFill>
                  <a:srgbClr val="669900"/>
                </a:solidFill>
                <a:latin typeface="Calibri" panose="020F0502020204030204" pitchFamily="34" charset="0"/>
              </a:rPr>
              <a:t>kamuva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zihlole</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ukuthi</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ngabe</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ukusokwa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ngokwezempilo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kungabavikela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abesilisa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ukuthola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isandulela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ngculaza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ngokocansi</a:t>
            </a:r>
            <a:r>
              <a:rPr lang="en-GB" sz="3000" b="1" dirty="0">
                <a:solidFill>
                  <a:srgbClr val="669900"/>
                </a:solidFill>
                <a:latin typeface="Calibri" panose="020F0502020204030204" pitchFamily="34" charset="0"/>
              </a:rPr>
              <a:t>.</a:t>
            </a:r>
            <a:endParaRPr lang="en-US" sz="30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671" y="1676400"/>
            <a:ext cx="5001960" cy="5086739"/>
          </a:xfrm>
          <a:prstGeom prst="rect">
            <a:avLst/>
          </a:prstGeom>
        </p:spPr>
      </p:pic>
      <p:sp>
        <p:nvSpPr>
          <p:cNvPr id="7" name="5-Point Star 6"/>
          <p:cNvSpPr/>
          <p:nvPr/>
        </p:nvSpPr>
        <p:spPr>
          <a:xfrm>
            <a:off x="7162800" y="4343400"/>
            <a:ext cx="304800" cy="304800"/>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933689" y="4406588"/>
            <a:ext cx="152911" cy="126803"/>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214108" y="6278120"/>
            <a:ext cx="415292" cy="415292"/>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154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828800"/>
            <a:ext cx="5715000" cy="4038600"/>
          </a:xfrm>
        </p:spPr>
        <p:txBody>
          <a:bodyPr/>
          <a:lstStyle/>
          <a:p>
            <a:pPr algn="l"/>
            <a:r>
              <a:rPr lang="en-GB" sz="2800" b="1" dirty="0" err="1">
                <a:latin typeface="Calibri" panose="020F0502020204030204" pitchFamily="34" charset="0"/>
              </a:rPr>
              <a:t>Lezizifundo</a:t>
            </a:r>
            <a:r>
              <a:rPr lang="en-GB" sz="2800" b="1" dirty="0">
                <a:latin typeface="Calibri" panose="020F0502020204030204" pitchFamily="34" charset="0"/>
              </a:rPr>
              <a:t> </a:t>
            </a:r>
            <a:r>
              <a:rPr lang="en-GB" sz="2800" b="1" dirty="0" err="1">
                <a:latin typeface="Calibri" panose="020F0502020204030204" pitchFamily="34" charset="0"/>
              </a:rPr>
              <a:t>zathola</a:t>
            </a:r>
            <a:r>
              <a:rPr lang="en-GB" sz="2800" b="1" dirty="0">
                <a:latin typeface="Calibri" panose="020F0502020204030204" pitchFamily="34" charset="0"/>
              </a:rPr>
              <a:t> </a:t>
            </a:r>
            <a:r>
              <a:rPr lang="en-GB" sz="2800" b="1" dirty="0" err="1">
                <a:latin typeface="Calibri" panose="020F0502020204030204" pitchFamily="34" charset="0"/>
              </a:rPr>
              <a:t>ukuthi</a:t>
            </a:r>
            <a:r>
              <a:rPr lang="en-GB" sz="2800" b="1" dirty="0">
                <a:latin typeface="Calibri" panose="020F0502020204030204" pitchFamily="34" charset="0"/>
              </a:rPr>
              <a:t> </a:t>
            </a:r>
            <a:r>
              <a:rPr lang="en-GB" sz="2800" b="1" dirty="0" err="1">
                <a:latin typeface="Calibri" panose="020F0502020204030204" pitchFamily="34" charset="0"/>
              </a:rPr>
              <a:t>abesilisa</a:t>
            </a:r>
            <a:r>
              <a:rPr lang="en-GB" sz="2800" b="1" dirty="0">
                <a:latin typeface="Calibri" panose="020F0502020204030204" pitchFamily="34" charset="0"/>
              </a:rPr>
              <a:t> </a:t>
            </a:r>
            <a:r>
              <a:rPr lang="en-GB" sz="2800" b="1" dirty="0" err="1">
                <a:latin typeface="Calibri" panose="020F0502020204030204" pitchFamily="34" charset="0"/>
              </a:rPr>
              <a:t>abasokiwe</a:t>
            </a:r>
            <a:r>
              <a:rPr lang="en-GB" sz="2800" b="1" dirty="0">
                <a:latin typeface="Calibri" panose="020F0502020204030204" pitchFamily="34" charset="0"/>
              </a:rPr>
              <a:t> </a:t>
            </a:r>
            <a:r>
              <a:rPr lang="en-GB" sz="2800" b="1" dirty="0" err="1">
                <a:latin typeface="Calibri" panose="020F0502020204030204" pitchFamily="34" charset="0"/>
              </a:rPr>
              <a:t>babehlisa</a:t>
            </a:r>
            <a:r>
              <a:rPr lang="en-GB" sz="2800" b="1" dirty="0">
                <a:latin typeface="Calibri" panose="020F0502020204030204" pitchFamily="34" charset="0"/>
              </a:rPr>
              <a:t> </a:t>
            </a:r>
            <a:r>
              <a:rPr lang="en-GB" sz="2800" b="1" dirty="0" err="1">
                <a:latin typeface="Calibri" panose="020F0502020204030204" pitchFamily="34" charset="0"/>
              </a:rPr>
              <a:t>amathuba</a:t>
            </a:r>
            <a:r>
              <a:rPr lang="en-GB" sz="2800" b="1" dirty="0">
                <a:latin typeface="Calibri" panose="020F0502020204030204" pitchFamily="34" charset="0"/>
              </a:rPr>
              <a:t> </a:t>
            </a:r>
            <a:r>
              <a:rPr lang="en-GB" sz="2800" b="1" dirty="0" err="1">
                <a:latin typeface="Calibri" panose="020F0502020204030204" pitchFamily="34" charset="0"/>
              </a:rPr>
              <a:t>okutheleleka</a:t>
            </a:r>
            <a:r>
              <a:rPr lang="en-GB" sz="2800" b="1" dirty="0">
                <a:latin typeface="Calibri" panose="020F0502020204030204" pitchFamily="34" charset="0"/>
              </a:rPr>
              <a:t> </a:t>
            </a:r>
            <a:r>
              <a:rPr lang="en-GB" sz="2800" b="1" dirty="0" err="1">
                <a:latin typeface="Calibri" panose="020F0502020204030204" pitchFamily="34" charset="0"/>
              </a:rPr>
              <a:t>ngesandulela</a:t>
            </a:r>
            <a:r>
              <a:rPr lang="en-GB" sz="2800" b="1" dirty="0">
                <a:latin typeface="Calibri" panose="020F0502020204030204" pitchFamily="34" charset="0"/>
              </a:rPr>
              <a:t> </a:t>
            </a:r>
            <a:r>
              <a:rPr lang="en-GB" sz="2800" b="1" dirty="0" err="1">
                <a:latin typeface="Calibri" panose="020F0502020204030204" pitchFamily="34" charset="0"/>
              </a:rPr>
              <a:t>ngculazi</a:t>
            </a:r>
            <a:r>
              <a:rPr lang="en-GB" sz="2800" b="1" dirty="0">
                <a:latin typeface="Calibri" panose="020F0502020204030204" pitchFamily="34" charset="0"/>
              </a:rPr>
              <a:t>  </a:t>
            </a:r>
            <a:r>
              <a:rPr lang="en-GB" sz="2800" b="1" dirty="0" err="1">
                <a:latin typeface="Calibri" panose="020F0502020204030204" pitchFamily="34" charset="0"/>
              </a:rPr>
              <a:t>ngokunguhhafu</a:t>
            </a:r>
            <a:r>
              <a:rPr lang="en-GB" sz="2800" b="1" dirty="0">
                <a:latin typeface="Calibri" panose="020F0502020204030204" pitchFamily="34" charset="0"/>
              </a:rPr>
              <a:t> </a:t>
            </a:r>
            <a:r>
              <a:rPr lang="en-GB" sz="2800" b="1" dirty="0" err="1">
                <a:latin typeface="Calibri" panose="020F0502020204030204" pitchFamily="34" charset="0"/>
              </a:rPr>
              <a:t>kunalabo</a:t>
            </a:r>
            <a:r>
              <a:rPr lang="en-GB" sz="2800" b="1" dirty="0">
                <a:latin typeface="Calibri" panose="020F0502020204030204" pitchFamily="34" charset="0"/>
              </a:rPr>
              <a:t> </a:t>
            </a:r>
            <a:r>
              <a:rPr lang="en-GB" sz="2800" b="1" dirty="0" err="1">
                <a:latin typeface="Calibri" panose="020F0502020204030204" pitchFamily="34" charset="0"/>
              </a:rPr>
              <a:t>besilisa</a:t>
            </a:r>
            <a:r>
              <a:rPr lang="en-GB" sz="2800" b="1" dirty="0">
                <a:latin typeface="Calibri" panose="020F0502020204030204" pitchFamily="34" charset="0"/>
              </a:rPr>
              <a:t>  </a:t>
            </a:r>
            <a:r>
              <a:rPr lang="en-GB" sz="2800" b="1" dirty="0" err="1">
                <a:latin typeface="Calibri" panose="020F0502020204030204" pitchFamily="34" charset="0"/>
              </a:rPr>
              <a:t>ababengasokiwe.ngamanye</a:t>
            </a:r>
            <a:r>
              <a:rPr lang="en-GB" sz="2800" b="1" dirty="0">
                <a:latin typeface="Calibri" panose="020F0502020204030204" pitchFamily="34" charset="0"/>
              </a:rPr>
              <a:t> </a:t>
            </a:r>
            <a:r>
              <a:rPr lang="en-GB" sz="2800" b="1" dirty="0" err="1">
                <a:latin typeface="Calibri" panose="020F0502020204030204" pitchFamily="34" charset="0"/>
              </a:rPr>
              <a:t>amagama</a:t>
            </a:r>
            <a:r>
              <a:rPr lang="en-GB" sz="2800" b="1" dirty="0">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kwatholwa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ukuthi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kunomthelela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ongu</a:t>
            </a:r>
            <a:r>
              <a:rPr lang="en-GB" sz="2800" b="1" dirty="0">
                <a:solidFill>
                  <a:srgbClr val="669900"/>
                </a:solidFill>
                <a:latin typeface="Calibri" panose="020F0502020204030204" pitchFamily="34" charset="0"/>
              </a:rPr>
              <a:t> 50% </a:t>
            </a:r>
            <a:r>
              <a:rPr lang="en-GB" sz="2800" b="1" dirty="0" err="1">
                <a:solidFill>
                  <a:srgbClr val="669900"/>
                </a:solidFill>
                <a:latin typeface="Calibri" panose="020F0502020204030204" pitchFamily="34" charset="0"/>
              </a:rPr>
              <a:t>ekuvikeleni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ekutholeni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a:t>
            </a:r>
            <a:r>
              <a:rPr lang="en-GB" sz="2800" b="1" i="1" dirty="0">
                <a:solidFill>
                  <a:srgbClr val="669900"/>
                </a:solidFill>
                <a:latin typeface="Calibri" panose="020F0502020204030204" pitchFamily="34" charset="0"/>
              </a:rPr>
              <a:t> </a:t>
            </a:r>
            <a:endParaRPr lang="en-US" sz="2800" b="1" i="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3" name="TextBox 2"/>
          <p:cNvSpPr txBox="1"/>
          <p:nvPr/>
        </p:nvSpPr>
        <p:spPr>
          <a:xfrm>
            <a:off x="304800" y="304800"/>
            <a:ext cx="8305800" cy="1138773"/>
          </a:xfrm>
          <a:prstGeom prst="rect">
            <a:avLst/>
          </a:prstGeom>
          <a:noFill/>
        </p:spPr>
        <p:txBody>
          <a:bodyPr wrap="square" rtlCol="0">
            <a:spAutoFit/>
          </a:bodyPr>
          <a:lstStyle/>
          <a:p>
            <a:pPr algn="ctr"/>
            <a:r>
              <a:rPr lang="en-GB" sz="3400" b="1" dirty="0">
                <a:solidFill>
                  <a:srgbClr val="740074"/>
                </a:solidFill>
                <a:latin typeface="Calibri" panose="020F0502020204030204" pitchFamily="34" charset="0"/>
                <a:ea typeface="+mj-ea"/>
                <a:cs typeface="+mj-cs"/>
              </a:rPr>
              <a:t>Yini </a:t>
            </a:r>
            <a:r>
              <a:rPr lang="en-GB" sz="3400" b="1" dirty="0" err="1">
                <a:solidFill>
                  <a:srgbClr val="740074"/>
                </a:solidFill>
                <a:latin typeface="Calibri" panose="020F0502020204030204" pitchFamily="34" charset="0"/>
                <a:ea typeface="+mj-ea"/>
                <a:cs typeface="+mj-cs"/>
              </a:rPr>
              <a:t>eyaziwayo</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ngokusokwa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kwabesilisa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kanye</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nokuvikela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isandulela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ngculazi</a:t>
            </a:r>
            <a:r>
              <a:rPr lang="en-GB" sz="3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2157222"/>
            <a:ext cx="3063845" cy="3381756"/>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44395"/>
            <a:ext cx="7467599" cy="5049017"/>
          </a:xfrm>
        </p:spPr>
        <p:txBody>
          <a:bodyPr/>
          <a:lstStyle/>
          <a:p>
            <a:pPr algn="l">
              <a:spcBef>
                <a:spcPts val="0"/>
              </a:spcBef>
            </a:pPr>
            <a:r>
              <a:rPr lang="en-GB" sz="2800" b="1" dirty="0">
                <a:solidFill>
                  <a:srgbClr val="669900"/>
                </a:solidFill>
                <a:latin typeface="Calibri" panose="020F0502020204030204" pitchFamily="34" charset="0"/>
              </a:rPr>
              <a:t>Ukusokwa </a:t>
            </a:r>
            <a:r>
              <a:rPr lang="en-GB" sz="2800" b="1" dirty="0" err="1">
                <a:solidFill>
                  <a:srgbClr val="669900"/>
                </a:solidFill>
                <a:latin typeface="Calibri" panose="020F0502020204030204" pitchFamily="34" charset="0"/>
              </a:rPr>
              <a:t>kwabesilisa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ngokwezempilo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kuyindlela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enomthelela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yokwehlisa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amathuba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okuthola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a:t>
            </a:r>
            <a:br>
              <a:rPr lang="en-GB" sz="2800" b="1" dirty="0">
                <a:solidFill>
                  <a:srgbClr val="669900"/>
                </a:solidFill>
                <a:latin typeface="Calibri" panose="020F0502020204030204" pitchFamily="34" charset="0"/>
              </a:rPr>
            </a:br>
            <a:r>
              <a:rPr lang="en-GB" sz="2800" b="1" dirty="0" err="1">
                <a:solidFill>
                  <a:srgbClr val="669900"/>
                </a:solidFill>
                <a:latin typeface="Calibri" panose="020F0502020204030204" pitchFamily="34" charset="0"/>
              </a:rPr>
              <a:t>Kodwa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akuniki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ukuvikela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okuphelele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a:t>
            </a:r>
            <a:br>
              <a:rPr lang="en-GB" sz="2800" b="1" dirty="0">
                <a:solidFill>
                  <a:srgbClr val="669900"/>
                </a:solidFill>
                <a:latin typeface="Calibri" panose="020F0502020204030204" pitchFamily="34" charset="0"/>
              </a:rPr>
            </a:br>
            <a:r>
              <a:rPr lang="en-GB" sz="2800" b="1" dirty="0" err="1">
                <a:solidFill>
                  <a:srgbClr val="669900"/>
                </a:solidFill>
                <a:latin typeface="Calibri" panose="020F0502020204030204" pitchFamily="34" charset="0"/>
              </a:rPr>
              <a:t>Ngenxa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yalokhu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kumele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kusetshenziswe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kanye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nezinye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izindlela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ezaziwayo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zokuvikela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kuhlanganisa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ukusebenzisa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amakhondomu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ngendlela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futhi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ngasosonke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isikhathi</a:t>
            </a:r>
            <a:r>
              <a:rPr lang="en-GB" sz="2800" b="1" dirty="0">
                <a:solidFill>
                  <a:srgbClr val="669900"/>
                </a:solidFill>
                <a:latin typeface="Calibri" panose="020F0502020204030204" pitchFamily="34" charset="0"/>
              </a:rPr>
              <a:t>.</a:t>
            </a:r>
            <a:br>
              <a:rPr lang="en-GB" sz="2000" b="1" dirty="0">
                <a:solidFill>
                  <a:srgbClr val="669900"/>
                </a:solidFill>
                <a:latin typeface="Calibri" panose="020F0502020204030204" pitchFamily="34" charset="0"/>
              </a:rPr>
            </a:br>
            <a:endParaRPr lang="en-US" sz="20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TextBox 4"/>
          <p:cNvSpPr txBox="1"/>
          <p:nvPr/>
        </p:nvSpPr>
        <p:spPr>
          <a:xfrm>
            <a:off x="381000" y="228600"/>
            <a:ext cx="8305800" cy="1138773"/>
          </a:xfrm>
          <a:prstGeom prst="rect">
            <a:avLst/>
          </a:prstGeom>
          <a:noFill/>
        </p:spPr>
        <p:txBody>
          <a:bodyPr wrap="square" rtlCol="0">
            <a:spAutoFit/>
          </a:bodyPr>
          <a:lstStyle/>
          <a:p>
            <a:pPr algn="ctr"/>
            <a:r>
              <a:rPr lang="en-GB" sz="3400" b="1" dirty="0">
                <a:solidFill>
                  <a:srgbClr val="740074"/>
                </a:solidFill>
                <a:latin typeface="Calibri" panose="020F0502020204030204" pitchFamily="34" charset="0"/>
                <a:ea typeface="+mj-ea"/>
                <a:cs typeface="+mj-cs"/>
              </a:rPr>
              <a:t>Yini </a:t>
            </a:r>
            <a:r>
              <a:rPr lang="en-GB" sz="3400" b="1" dirty="0" err="1">
                <a:solidFill>
                  <a:srgbClr val="740074"/>
                </a:solidFill>
                <a:latin typeface="Calibri" panose="020F0502020204030204" pitchFamily="34" charset="0"/>
                <a:ea typeface="+mj-ea"/>
                <a:cs typeface="+mj-cs"/>
              </a:rPr>
              <a:t>eyaziwayo</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ngokusokwa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kwabesilisa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kanye</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nokuvikela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isandulela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ngculazi</a:t>
            </a:r>
            <a:r>
              <a:rPr lang="en-GB" sz="3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26490"/>
          <a:stretch/>
        </p:blipFill>
        <p:spPr>
          <a:xfrm>
            <a:off x="6597462" y="2971801"/>
            <a:ext cx="2368754" cy="2133600"/>
          </a:xfrm>
          <a:prstGeom prst="rect">
            <a:avLst/>
          </a:prstGeom>
        </p:spPr>
      </p:pic>
    </p:spTree>
    <p:custDataLst>
      <p:tags r:id="rId1"/>
    </p:custDataLst>
    <p:extLst>
      <p:ext uri="{BB962C8B-B14F-4D97-AF65-F5344CB8AC3E}">
        <p14:creationId xmlns:p14="http://schemas.microsoft.com/office/powerpoint/2010/main" val="17109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Yini </a:t>
            </a:r>
            <a:r>
              <a:rPr lang="en-GB" b="1" dirty="0" err="1">
                <a:latin typeface="Calibri" panose="020F0502020204030204" pitchFamily="34" charset="0"/>
              </a:rPr>
              <a:t>futhi</a:t>
            </a:r>
            <a:r>
              <a:rPr lang="en-GB" b="1" dirty="0">
                <a:latin typeface="Calibri" panose="020F0502020204030204" pitchFamily="34" charset="0"/>
              </a:rPr>
              <a:t> </a:t>
            </a:r>
            <a:r>
              <a:rPr lang="en-GB" b="1" dirty="0" err="1">
                <a:latin typeface="Calibri" panose="020F0502020204030204" pitchFamily="34" charset="0"/>
              </a:rPr>
              <a:t>okunye</a:t>
            </a:r>
            <a:r>
              <a:rPr lang="en-GB" b="1" dirty="0">
                <a:latin typeface="Calibri" panose="020F0502020204030204" pitchFamily="34" charset="0"/>
              </a:rPr>
              <a:t> </a:t>
            </a:r>
            <a:r>
              <a:rPr lang="en-GB" b="1" dirty="0" err="1">
                <a:latin typeface="Calibri" panose="020F0502020204030204" pitchFamily="34" charset="0"/>
              </a:rPr>
              <a:t>okwaziwayo</a:t>
            </a:r>
            <a:r>
              <a:rPr lang="en-GB" b="1" dirty="0">
                <a:latin typeface="Calibri" panose="020F0502020204030204" pitchFamily="34" charset="0"/>
              </a:rPr>
              <a:t>  </a:t>
            </a:r>
            <a:r>
              <a:rPr lang="en-GB" b="1" dirty="0" err="1">
                <a:latin typeface="Calibri" panose="020F0502020204030204" pitchFamily="34" charset="0"/>
              </a:rPr>
              <a:t>ngokusokwa</a:t>
            </a:r>
            <a:r>
              <a:rPr lang="en-GB" b="1" dirty="0">
                <a:latin typeface="Calibri" panose="020F0502020204030204" pitchFamily="34" charset="0"/>
              </a:rPr>
              <a:t> </a:t>
            </a:r>
            <a:r>
              <a:rPr lang="en-GB" b="1" dirty="0" err="1">
                <a:latin typeface="Calibri" panose="020F0502020204030204" pitchFamily="34" charset="0"/>
              </a:rPr>
              <a:t>kwabesilisa</a:t>
            </a:r>
            <a:r>
              <a:rPr lang="en-GB" b="1" dirty="0">
                <a:latin typeface="Calibri" panose="020F0502020204030204" pitchFamily="34" charset="0"/>
              </a:rPr>
              <a:t>?</a:t>
            </a:r>
            <a:endParaRPr lang="en-US" dirty="0">
              <a:latin typeface="Calibri" panose="020F0502020204030204" pitchFamily="34" charset="0"/>
            </a:endParaRPr>
          </a:p>
        </p:txBody>
      </p:sp>
      <p:sp>
        <p:nvSpPr>
          <p:cNvPr id="3" name="Content Placeholder 2"/>
          <p:cNvSpPr>
            <a:spLocks noGrp="1"/>
          </p:cNvSpPr>
          <p:nvPr>
            <p:ph idx="1"/>
          </p:nvPr>
        </p:nvSpPr>
        <p:spPr>
          <a:xfrm>
            <a:off x="4529612" y="1849533"/>
            <a:ext cx="4607169" cy="1295400"/>
          </a:xfrm>
        </p:spPr>
        <p:txBody>
          <a:bodyPr/>
          <a:lstStyle/>
          <a:p>
            <a:pPr marL="0" indent="0">
              <a:lnSpc>
                <a:spcPct val="90000"/>
              </a:lnSpc>
              <a:buNone/>
            </a:pPr>
            <a:r>
              <a:rPr lang="en-US" b="1" dirty="0" err="1">
                <a:solidFill>
                  <a:srgbClr val="669900"/>
                </a:solidFill>
                <a:latin typeface="Calibri" panose="020F0502020204030204" pitchFamily="34" charset="0"/>
              </a:rPr>
              <a:t>Ukusokwa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kwabesilisa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akuvikeli</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abesifazane</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ekutholeni</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isandulela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ngculazi</a:t>
            </a:r>
            <a:r>
              <a:rPr lang="en-US" b="1" dirty="0">
                <a:solidFill>
                  <a:srgbClr val="669900"/>
                </a:solidFill>
                <a:latin typeface="Calibri" panose="020F0502020204030204" pitchFamily="34" charset="0"/>
              </a:rPr>
              <a:t>. </a:t>
            </a:r>
          </a:p>
          <a:p>
            <a:pPr marL="0" indent="0">
              <a:lnSpc>
                <a:spcPct val="90000"/>
              </a:lnSpc>
              <a:buNone/>
            </a:pPr>
            <a:r>
              <a:rPr lang="en-US" b="1" dirty="0" err="1">
                <a:solidFill>
                  <a:srgbClr val="740074"/>
                </a:solidFill>
                <a:latin typeface="Calibri" panose="020F0502020204030204" pitchFamily="34" charset="0"/>
              </a:rPr>
              <a:t>Abesilisa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abenengculazi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futhi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abasokiwe</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bangandlulisela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isandulela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ngculazi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komaqondana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babo</a:t>
            </a:r>
            <a:r>
              <a:rPr lang="en-US" b="1" dirty="0">
                <a:solidFill>
                  <a:srgbClr val="740074"/>
                </a:solidFill>
                <a:latin typeface="Calibri" panose="020F0502020204030204" pitchFamily="34" charset="0"/>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514600"/>
            <a:ext cx="3657600" cy="2438400"/>
          </a:xfrm>
          <a:prstGeom prst="rect">
            <a:avLst/>
          </a:prstGeom>
        </p:spPr>
      </p:pic>
    </p:spTree>
    <p:custDataLst>
      <p:tags r:id="rId1"/>
    </p:custDataLst>
    <p:extLst>
      <p:ext uri="{BB962C8B-B14F-4D97-AF65-F5344CB8AC3E}">
        <p14:creationId xmlns:p14="http://schemas.microsoft.com/office/powerpoint/2010/main" val="42354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09800"/>
            <a:ext cx="4445016" cy="3543300"/>
          </a:xfrm>
        </p:spPr>
        <p:txBody>
          <a:bodyPr/>
          <a:lstStyle/>
          <a:p>
            <a:pPr algn="l">
              <a:lnSpc>
                <a:spcPct val="90000"/>
              </a:lnSpc>
              <a:spcBef>
                <a:spcPct val="20000"/>
              </a:spcBef>
            </a:pPr>
            <a:r>
              <a:rPr lang="en-GB" sz="3200" b="1" dirty="0" err="1">
                <a:solidFill>
                  <a:srgbClr val="669900"/>
                </a:solidFill>
                <a:latin typeface="Calibri" panose="020F0502020204030204" pitchFamily="34" charset="0"/>
                <a:ea typeface="+mn-ea"/>
                <a:cs typeface="+mn-cs"/>
              </a:rPr>
              <a:t>Ngenxa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yalokhu</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owesilisa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osuke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esanakusokwa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kumele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alinde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inxeba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lakhe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liphole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ngokuphelele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ngaphambi</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kokwenza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ucansi</a:t>
            </a:r>
            <a:r>
              <a:rPr lang="en-GB" sz="3200" b="1" dirty="0">
                <a:solidFill>
                  <a:srgbClr val="669900"/>
                </a:solidFill>
                <a:latin typeface="Calibri" panose="020F0502020204030204" pitchFamily="34" charset="0"/>
                <a:ea typeface="+mn-ea"/>
                <a:cs typeface="+mn-cs"/>
              </a:rPr>
              <a:t>.</a:t>
            </a:r>
            <a:endParaRPr lang="en-US" sz="3200" b="1" dirty="0">
              <a:solidFill>
                <a:srgbClr val="669900"/>
              </a:solidFill>
              <a:latin typeface="Calibri" panose="020F0502020204030204" pitchFamily="34" charset="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Rectangle 4"/>
          <p:cNvSpPr/>
          <p:nvPr/>
        </p:nvSpPr>
        <p:spPr>
          <a:xfrm>
            <a:off x="457200" y="27440"/>
            <a:ext cx="8763000" cy="1446550"/>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Yini </a:t>
            </a:r>
            <a:r>
              <a:rPr lang="en-GB" sz="4400" b="1" dirty="0" err="1">
                <a:solidFill>
                  <a:srgbClr val="740074"/>
                </a:solidFill>
                <a:latin typeface="Calibri" panose="020F0502020204030204" pitchFamily="34" charset="0"/>
                <a:ea typeface="+mj-ea"/>
                <a:cs typeface="+mj-cs"/>
              </a:rPr>
              <a:t>futhi</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okunye</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okwaziwayo</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ngokusokwa</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kwabesilisa</a:t>
            </a:r>
            <a:r>
              <a:rPr lang="en-GB" sz="4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56358" y="2514600"/>
            <a:ext cx="3782242" cy="2590800"/>
          </a:xfrm>
        </p:spPr>
      </p:pic>
    </p:spTree>
    <p:custDataLst>
      <p:tags r:id="rId1"/>
    </p:custDataLst>
    <p:extLst>
      <p:ext uri="{BB962C8B-B14F-4D97-AF65-F5344CB8AC3E}">
        <p14:creationId xmlns:p14="http://schemas.microsoft.com/office/powerpoint/2010/main" val="388445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11" t="17387" r="48647" b="8091"/>
          <a:stretch/>
        </p:blipFill>
        <p:spPr>
          <a:xfrm>
            <a:off x="1111945" y="2851801"/>
            <a:ext cx="2850455" cy="3951079"/>
          </a:xfrm>
          <a:prstGeom prst="rect">
            <a:avLst/>
          </a:prstGeom>
        </p:spPr>
      </p:pic>
      <p:sp>
        <p:nvSpPr>
          <p:cNvPr id="10" name="Oval Callout 9"/>
          <p:cNvSpPr/>
          <p:nvPr/>
        </p:nvSpPr>
        <p:spPr>
          <a:xfrm>
            <a:off x="3124200" y="152400"/>
            <a:ext cx="5842016" cy="3886200"/>
          </a:xfrm>
          <a:prstGeom prst="wedgeEllipseCallou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6" name="Rectangle 5"/>
          <p:cNvSpPr/>
          <p:nvPr/>
        </p:nvSpPr>
        <p:spPr>
          <a:xfrm>
            <a:off x="3505200" y="5105400"/>
            <a:ext cx="3600516" cy="79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460055" y="495458"/>
            <a:ext cx="5029199" cy="3558382"/>
          </a:xfrm>
        </p:spPr>
        <p:txBody>
          <a:bodyPr/>
          <a:lstStyle/>
          <a:p>
            <a:r>
              <a:rPr lang="en-US" altLang="en-US" sz="3800" b="1" dirty="0">
                <a:solidFill>
                  <a:srgbClr val="740074"/>
                </a:solidFill>
                <a:latin typeface="Calibri" panose="020F0502020204030204" pitchFamily="34" charset="0"/>
              </a:rPr>
              <a:t>Uma </a:t>
            </a:r>
            <a:r>
              <a:rPr lang="en-US" altLang="en-US" sz="3800" b="1" dirty="0" err="1">
                <a:solidFill>
                  <a:srgbClr val="740074"/>
                </a:solidFill>
                <a:latin typeface="Calibri" panose="020F0502020204030204" pitchFamily="34" charset="0"/>
              </a:rPr>
              <a:t>unemibuzo</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noma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udinga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ulwazi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olengeziwe</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sicela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usivakashele</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iklinikhi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yocwaningo</a:t>
            </a:r>
            <a:r>
              <a:rPr lang="en-US" altLang="en-US" sz="3800" b="1" dirty="0">
                <a:solidFill>
                  <a:srgbClr val="740074"/>
                </a:solidFill>
                <a:latin typeface="Calibri" panose="020F0502020204030204" pitchFamily="34" charset="0"/>
              </a:rPr>
              <a:t>.</a:t>
            </a:r>
            <a:endParaRPr lang="en-US" sz="3800" b="1" dirty="0">
              <a:solidFill>
                <a:srgbClr val="740074"/>
              </a:solidFill>
              <a:latin typeface="Calibri" panose="020F0502020204030204" pitchFamily="34" charset="0"/>
            </a:endParaRPr>
          </a:p>
        </p:txBody>
      </p:sp>
    </p:spTree>
    <p:extLst>
      <p:ext uri="{BB962C8B-B14F-4D97-AF65-F5344CB8AC3E}">
        <p14:creationId xmlns:p14="http://schemas.microsoft.com/office/powerpoint/2010/main" val="3766216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Status xmlns="e6e80880-be38-4dd8-99da-434f2d03d560" xsi:nil="true"/>
    <For_x0020_Review xmlns="E6E80880-BE38-4DD8-99DA-434F2D03D560">Yes</For_x0020_Review>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81daa1eec9a9d9599619bfc7b935d289">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be578a0752cd774d2afe306bd5cc223a"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50022-7E96-4FD6-AAC8-9383FB08971B}">
  <ds:schemaRefs>
    <ds:schemaRef ds:uri="http://schemas.microsoft.com/office/2006/metadata/properties"/>
    <ds:schemaRef ds:uri="e6e80880-be38-4dd8-99da-434f2d03d560"/>
    <ds:schemaRef ds:uri="http://schemas.microsoft.com/office/2006/documentManagement/types"/>
    <ds:schemaRef ds:uri="http://purl.org/dc/terms/"/>
    <ds:schemaRef ds:uri="0cdb9d7b-3bdb-4b1c-be50-7737cb6ee7a2"/>
    <ds:schemaRef ds:uri="http://schemas.openxmlformats.org/package/2006/metadata/core-properties"/>
    <ds:schemaRef ds:uri="http://purl.org/dc/dcmitype/"/>
    <ds:schemaRef ds:uri="E6E80880-BE38-4DD8-99DA-434F2D03D560"/>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C8D3B8D-13B9-4E41-A034-4D942C28FC99}">
  <ds:schemaRefs>
    <ds:schemaRef ds:uri="http://schemas.microsoft.com/sharepoint/v3/contenttype/forms"/>
  </ds:schemaRefs>
</ds:datastoreItem>
</file>

<file path=customXml/itemProps3.xml><?xml version="1.0" encoding="utf-8"?>
<ds:datastoreItem xmlns:ds="http://schemas.openxmlformats.org/officeDocument/2006/customXml" ds:itemID="{362F3D6E-B2E9-4FB5-8986-7FA4D8F25C26}">
  <ds:schemaRefs>
    <ds:schemaRef ds:uri="http://schemas.microsoft.com/office/2006/metadata/customXsn"/>
  </ds:schemaRefs>
</ds:datastoreItem>
</file>

<file path=customXml/itemProps4.xml><?xml version="1.0" encoding="utf-8"?>
<ds:datastoreItem xmlns:ds="http://schemas.openxmlformats.org/officeDocument/2006/customXml" ds:itemID="{749A4CEA-F35F-405E-9924-CBDA78A6707D}"/>
</file>

<file path=docProps/app.xml><?xml version="1.0" encoding="utf-8"?>
<Properties xmlns="http://schemas.openxmlformats.org/officeDocument/2006/extended-properties" xmlns:vt="http://schemas.openxmlformats.org/officeDocument/2006/docPropsVTypes">
  <Template/>
  <TotalTime>3706</TotalTime>
  <Words>336</Words>
  <Application>Microsoft Office PowerPoint</Application>
  <PresentationFormat>On-screen Show (4:3)</PresentationFormat>
  <Paragraphs>35</Paragraphs>
  <Slides>9</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Candara</vt:lpstr>
      <vt:lpstr>Times New Roman</vt:lpstr>
      <vt:lpstr>Wingdings</vt:lpstr>
      <vt:lpstr>4_Quadrant</vt:lpstr>
      <vt:lpstr>2_Office Theme</vt:lpstr>
      <vt:lpstr>3_Office Theme</vt:lpstr>
      <vt:lpstr>Office Theme</vt:lpstr>
      <vt:lpstr>PowerPoint Presentation</vt:lpstr>
      <vt:lpstr>PowerPoint Presentation</vt:lpstr>
      <vt:lpstr>Leligama “Ukusokwa  ngokwezempilo  Kwabesilisa” kusho ukususwa ngokusikwa kwejwabu ngu muntu oqeqeshiwe wezempilo. </vt:lpstr>
      <vt:lpstr>Yini eyaziwayo ngokusokwa kwabesilisa kanye nokuvikela isandulela ngculazi?</vt:lpstr>
      <vt:lpstr>Lezizifundo zathola ukuthi abesilisa abasokiwe babehlisa amathuba okutheleleka ngesandulela ngculazi  ngokunguhhafu kunalabo besilisa  ababengasokiwe.ngamanye amagama, ukusokwa kwatholwa ukuthi kunomthelela ongu 50% ekuvikeleni abesilisa ekutholeni isandulela ngculazi. </vt:lpstr>
      <vt:lpstr>Ukusokwa kwabesilisa ngokwezempilo kuyindlela enomthelela yabesilisa yokwehlisa amathuba okuthola isandulela ngculazi. Kodwa ke ukusokwa akuniki ukuvikela okuphelele kusandulela ngculazi. Ngenxa yalokhu ukusokwa kumele kusetshenziswe kanye nezinye izindlela ezaziwayo zokuvikela isandulela ngculazi, kuhlanganisa ukusebenzisa amakhondomu  ngendlela futhi ngasosonke isikhathi. </vt:lpstr>
      <vt:lpstr>Yini futhi okunye okwaziwayo  ngokusokwa kwabesilisa?</vt:lpstr>
      <vt:lpstr>Ngenxa yalokhu, owesilisa osuke esanakusokwa kumele alinde inxeba lakhe liphole ngokuphelele ngaphambi kokwenza ucansi.</vt:lpstr>
      <vt:lpstr>Uma unemibuzo noma udinga ulwazi olengeziwe, sicela usivakashele iklinikhi yocwaningo.</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Eunice Okumu</cp:lastModifiedBy>
  <cp:revision>292</cp:revision>
  <cp:lastPrinted>2014-09-26T13:04:48Z</cp:lastPrinted>
  <dcterms:created xsi:type="dcterms:W3CDTF">2008-01-29T12:38:48Z</dcterms:created>
  <dcterms:modified xsi:type="dcterms:W3CDTF">2017-01-18T16:28:38Z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